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9B9D38-D91F-44A2-A01A-54365A61F549}" type="datetimeFigureOut">
              <a:rPr lang="en-US" smtClean="0"/>
              <a:t>8/5/2025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6B18A-6349-4967-9EDD-E1A8D91E7EC5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2021898" y="1070663"/>
            <a:ext cx="30512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By NC file output, </a:t>
            </a:r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generate</a:t>
            </a:r>
            <a:endParaRPr lang="fr-FR" dirty="0"/>
          </a:p>
          <a:p>
            <a:pPr algn="ctr"/>
            <a:r>
              <a:rPr lang="fr-FR" dirty="0" err="1"/>
              <a:t>some</a:t>
            </a:r>
            <a:r>
              <a:rPr lang="fr-FR" dirty="0"/>
              <a:t> PP XML infos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0802" y="268872"/>
            <a:ext cx="3289298" cy="339209"/>
          </a:xfrm>
          <a:prstGeom prst="rect">
            <a:avLst/>
          </a:prstGeom>
        </p:spPr>
      </p:pic>
      <p:cxnSp>
        <p:nvCxnSpPr>
          <p:cNvPr id="17" name="Straight Arrow Connector 16"/>
          <p:cNvCxnSpPr/>
          <p:nvPr/>
        </p:nvCxnSpPr>
        <p:spPr>
          <a:xfrm flipH="1">
            <a:off x="3975103" y="608081"/>
            <a:ext cx="546097" cy="4285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6472764" y="582264"/>
            <a:ext cx="205318" cy="4799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472764" y="595173"/>
            <a:ext cx="3267666" cy="5894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3659248" y="1077675"/>
            <a:ext cx="609600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/>
              <a:t>By NC control start,</a:t>
            </a:r>
          </a:p>
          <a:p>
            <a:pPr algn="ctr"/>
            <a:r>
              <a:rPr lang="fr-FR" dirty="0" err="1"/>
              <a:t>we</a:t>
            </a:r>
            <a:r>
              <a:rPr lang="fr-FR" dirty="0"/>
              <a:t> </a:t>
            </a:r>
            <a:r>
              <a:rPr lang="fr-FR" dirty="0" err="1"/>
              <a:t>generate</a:t>
            </a:r>
            <a:r>
              <a:rPr lang="fr-FR" dirty="0"/>
              <a:t> </a:t>
            </a:r>
            <a:r>
              <a:rPr lang="fr-FR" dirty="0" err="1"/>
              <a:t>kinematics</a:t>
            </a:r>
            <a:r>
              <a:rPr lang="fr-FR" dirty="0"/>
              <a:t>, </a:t>
            </a:r>
            <a:r>
              <a:rPr lang="fr-FR" dirty="0" err="1"/>
              <a:t>tooling</a:t>
            </a:r>
            <a:endParaRPr lang="fr-FR" dirty="0"/>
          </a:p>
          <a:p>
            <a:pPr algn="ctr"/>
            <a:r>
              <a:rPr lang="fr-FR" dirty="0"/>
              <a:t>&amp; </a:t>
            </a:r>
            <a:r>
              <a:rPr lang="fr-FR" dirty="0" err="1"/>
              <a:t>origin</a:t>
            </a:r>
            <a:r>
              <a:rPr lang="fr-FR" dirty="0"/>
              <a:t> infos</a:t>
            </a:r>
          </a:p>
          <a:p>
            <a:pPr algn="ctr"/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778769" y="1206144"/>
            <a:ext cx="609600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dirty="0"/>
              <a:t>By NC control start,</a:t>
            </a:r>
          </a:p>
          <a:p>
            <a:pPr algn="ctr"/>
            <a:r>
              <a:rPr lang="fr-FR" dirty="0" err="1"/>
              <a:t>we</a:t>
            </a:r>
            <a:r>
              <a:rPr lang="fr-FR" dirty="0"/>
              <a:t> copy the NC file</a:t>
            </a:r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1710267" y="2109065"/>
            <a:ext cx="6646333" cy="17033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en-US" dirty="0"/>
          </a:p>
        </p:txBody>
      </p:sp>
      <p:sp>
        <p:nvSpPr>
          <p:cNvPr id="34" name="Oval 33"/>
          <p:cNvSpPr/>
          <p:nvPr/>
        </p:nvSpPr>
        <p:spPr>
          <a:xfrm>
            <a:off x="2332573" y="2651035"/>
            <a:ext cx="2362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Camparser.NCC</a:t>
            </a:r>
            <a:endParaRPr lang="en-US" dirty="0"/>
          </a:p>
        </p:txBody>
      </p:sp>
      <p:sp>
        <p:nvSpPr>
          <p:cNvPr id="35" name="Oval 34"/>
          <p:cNvSpPr/>
          <p:nvPr/>
        </p:nvSpPr>
        <p:spPr>
          <a:xfrm>
            <a:off x="5683248" y="2651035"/>
            <a:ext cx="2362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Camparser.XML</a:t>
            </a:r>
            <a:endParaRPr lang="en-US" dirty="0"/>
          </a:p>
        </p:txBody>
      </p:sp>
      <p:sp>
        <p:nvSpPr>
          <p:cNvPr id="37" name="Oval 36"/>
          <p:cNvSpPr/>
          <p:nvPr/>
        </p:nvSpPr>
        <p:spPr>
          <a:xfrm>
            <a:off x="4059767" y="3923850"/>
            <a:ext cx="2362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NC2check</a:t>
            </a:r>
            <a:endParaRPr lang="en-US" dirty="0"/>
          </a:p>
        </p:txBody>
      </p:sp>
      <p:cxnSp>
        <p:nvCxnSpPr>
          <p:cNvPr id="38" name="Straight Arrow Connector 37"/>
          <p:cNvCxnSpPr/>
          <p:nvPr/>
        </p:nvCxnSpPr>
        <p:spPr>
          <a:xfrm>
            <a:off x="3547540" y="3419197"/>
            <a:ext cx="812797" cy="5724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flipH="1">
            <a:off x="6197610" y="3620117"/>
            <a:ext cx="514338" cy="452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Rectangle 45"/>
          <p:cNvSpPr/>
          <p:nvPr/>
        </p:nvSpPr>
        <p:spPr>
          <a:xfrm>
            <a:off x="1903049" y="5153072"/>
            <a:ext cx="6345212" cy="144519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en-US" dirty="0"/>
          </a:p>
        </p:txBody>
      </p:sp>
      <p:sp>
        <p:nvSpPr>
          <p:cNvPr id="48" name="Oval 47"/>
          <p:cNvSpPr/>
          <p:nvPr/>
        </p:nvSpPr>
        <p:spPr>
          <a:xfrm>
            <a:off x="2332573" y="5520186"/>
            <a:ext cx="2362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xxx.PAR</a:t>
            </a:r>
            <a:endParaRPr lang="en-US" dirty="0"/>
          </a:p>
        </p:txBody>
      </p:sp>
      <p:sp>
        <p:nvSpPr>
          <p:cNvPr id="49" name="Oval 48"/>
          <p:cNvSpPr/>
          <p:nvPr/>
        </p:nvSpPr>
        <p:spPr>
          <a:xfrm>
            <a:off x="5683248" y="5520186"/>
            <a:ext cx="2362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xxx.RED</a:t>
            </a:r>
            <a:endParaRPr lang="en-US" dirty="0"/>
          </a:p>
        </p:txBody>
      </p:sp>
      <p:cxnSp>
        <p:nvCxnSpPr>
          <p:cNvPr id="50" name="Straight Arrow Connector 49"/>
          <p:cNvCxnSpPr>
            <a:stCxn id="27" idx="2"/>
          </p:cNvCxnSpPr>
          <p:nvPr/>
        </p:nvCxnSpPr>
        <p:spPr>
          <a:xfrm>
            <a:off x="9826769" y="1852475"/>
            <a:ext cx="0" cy="6326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2550381" y="5094839"/>
            <a:ext cx="4966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../</a:t>
            </a:r>
            <a:r>
              <a:rPr lang="fr-FR" dirty="0" err="1"/>
              <a:t>Nccontrol</a:t>
            </a:r>
            <a:r>
              <a:rPr lang="fr-FR" dirty="0"/>
              <a:t>/</a:t>
            </a:r>
            <a:r>
              <a:rPr lang="fr-FR" dirty="0" err="1"/>
              <a:t>Programdata</a:t>
            </a:r>
            <a:r>
              <a:rPr lang="fr-FR" dirty="0"/>
              <a:t>/Nc2check/machines/xxx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1646934" y="2115824"/>
            <a:ext cx="3593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../</a:t>
            </a:r>
            <a:r>
              <a:rPr lang="fr-FR" dirty="0" err="1"/>
              <a:t>Nccontrol</a:t>
            </a:r>
            <a:r>
              <a:rPr lang="fr-FR" dirty="0"/>
              <a:t>/</a:t>
            </a:r>
            <a:r>
              <a:rPr lang="fr-FR" dirty="0" err="1"/>
              <a:t>Programdata</a:t>
            </a:r>
            <a:r>
              <a:rPr lang="fr-FR" dirty="0"/>
              <a:t>/Nc2check</a:t>
            </a:r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8457695" y="2467306"/>
            <a:ext cx="3503643" cy="142050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  <a:p>
            <a:pPr algn="ctr"/>
            <a:endParaRPr lang="fr-FR" dirty="0"/>
          </a:p>
          <a:p>
            <a:pPr algn="ctr"/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8419933" y="2493862"/>
            <a:ext cx="3593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../</a:t>
            </a:r>
            <a:r>
              <a:rPr lang="fr-FR" dirty="0" err="1"/>
              <a:t>Nccontrol</a:t>
            </a:r>
            <a:r>
              <a:rPr lang="fr-FR" dirty="0"/>
              <a:t>/</a:t>
            </a:r>
            <a:r>
              <a:rPr lang="fr-FR" dirty="0" err="1"/>
              <a:t>Programdata</a:t>
            </a:r>
            <a:r>
              <a:rPr lang="fr-FR" dirty="0"/>
              <a:t>/Nc2check</a:t>
            </a:r>
            <a:endParaRPr lang="en-US" dirty="0"/>
          </a:p>
        </p:txBody>
      </p:sp>
      <p:sp>
        <p:nvSpPr>
          <p:cNvPr id="75" name="Oval 74"/>
          <p:cNvSpPr/>
          <p:nvPr/>
        </p:nvSpPr>
        <p:spPr>
          <a:xfrm>
            <a:off x="8950562" y="3982680"/>
            <a:ext cx="2362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Camparser.NC</a:t>
            </a:r>
            <a:endParaRPr lang="en-US" dirty="0"/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6218345" y="4696521"/>
            <a:ext cx="313581" cy="34230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 flipH="1">
            <a:off x="3949808" y="4736895"/>
            <a:ext cx="342264" cy="35794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/>
          <p:nvPr/>
        </p:nvCxnSpPr>
        <p:spPr>
          <a:xfrm flipH="1">
            <a:off x="8163816" y="4867672"/>
            <a:ext cx="644282" cy="6525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/>
          <p:nvPr/>
        </p:nvCxnSpPr>
        <p:spPr>
          <a:xfrm>
            <a:off x="8419933" y="5977386"/>
            <a:ext cx="1335315" cy="1901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9826769" y="5153072"/>
            <a:ext cx="0" cy="10144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Oval 93"/>
          <p:cNvSpPr/>
          <p:nvPr/>
        </p:nvSpPr>
        <p:spPr>
          <a:xfrm>
            <a:off x="9236736" y="5683870"/>
            <a:ext cx="2362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Camparser.SIM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628" y="1085669"/>
            <a:ext cx="1038370" cy="35247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810139" y="619667"/>
            <a:ext cx="3797559" cy="226770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532063" y="619666"/>
            <a:ext cx="3190297" cy="142540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474573" y="363246"/>
            <a:ext cx="340670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../</a:t>
            </a:r>
            <a:r>
              <a:rPr lang="fr-FR" sz="1100" dirty="0" err="1"/>
              <a:t>NCcontrol</a:t>
            </a:r>
            <a:r>
              <a:rPr lang="fr-FR" sz="1100" dirty="0"/>
              <a:t>/</a:t>
            </a:r>
            <a:r>
              <a:rPr lang="fr-FR" sz="1100" dirty="0" err="1"/>
              <a:t>ProgramData</a:t>
            </a:r>
            <a:r>
              <a:rPr lang="fr-FR" sz="1100" dirty="0"/>
              <a:t>/NC2check/machines/</a:t>
            </a:r>
            <a:r>
              <a:rPr lang="fr-FR" sz="1100" b="1" dirty="0">
                <a:solidFill>
                  <a:srgbClr val="FF0000"/>
                </a:solidFill>
              </a:rPr>
              <a:t>mac1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10139" y="354431"/>
            <a:ext cx="2380780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../</a:t>
            </a:r>
            <a:r>
              <a:rPr lang="fr-FR" sz="1100" dirty="0" err="1"/>
              <a:t>NCcontrol</a:t>
            </a:r>
            <a:r>
              <a:rPr lang="fr-FR" sz="1100" dirty="0"/>
              <a:t>/</a:t>
            </a:r>
            <a:r>
              <a:rPr lang="fr-FR" sz="1100" dirty="0" err="1"/>
              <a:t>ProgramData</a:t>
            </a:r>
            <a:r>
              <a:rPr lang="fr-FR" sz="1100" dirty="0"/>
              <a:t>/NC2check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47257" y="1078730"/>
            <a:ext cx="2332653" cy="373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Camparser.NCC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547256" y="1788749"/>
            <a:ext cx="2332653" cy="373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Camparser.XML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547257" y="2272331"/>
            <a:ext cx="2332652" cy="37322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Camparser.NC*</a:t>
            </a:r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911" y="2901183"/>
            <a:ext cx="1476581" cy="30484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2655681" y="2610371"/>
            <a:ext cx="29018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* Copy of the original NC file</a:t>
            </a:r>
            <a:endParaRPr lang="en-US" sz="1200" dirty="0"/>
          </a:p>
        </p:txBody>
      </p:sp>
      <p:sp>
        <p:nvSpPr>
          <p:cNvPr id="32" name="Rectangle 31"/>
          <p:cNvSpPr/>
          <p:nvPr/>
        </p:nvSpPr>
        <p:spPr>
          <a:xfrm>
            <a:off x="9065197" y="792557"/>
            <a:ext cx="2332653" cy="31675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mac1.PAR</a:t>
            </a:r>
            <a:endParaRPr lang="en-US" sz="1400" dirty="0"/>
          </a:p>
        </p:txBody>
      </p:sp>
      <p:sp>
        <p:nvSpPr>
          <p:cNvPr id="39" name="Rectangle 38"/>
          <p:cNvSpPr/>
          <p:nvPr/>
        </p:nvSpPr>
        <p:spPr>
          <a:xfrm>
            <a:off x="9065197" y="1290141"/>
            <a:ext cx="2332653" cy="32691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mac1.RED</a:t>
            </a:r>
            <a:endParaRPr lang="en-US" sz="1400" dirty="0"/>
          </a:p>
        </p:txBody>
      </p:sp>
      <p:sp>
        <p:nvSpPr>
          <p:cNvPr id="45" name="Rectangle 44"/>
          <p:cNvSpPr/>
          <p:nvPr/>
        </p:nvSpPr>
        <p:spPr>
          <a:xfrm>
            <a:off x="8537886" y="3246291"/>
            <a:ext cx="3184473" cy="305187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443990" y="2990661"/>
            <a:ext cx="3531736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../</a:t>
            </a:r>
            <a:r>
              <a:rPr lang="fr-FR" sz="1100" dirty="0" err="1"/>
              <a:t>NCcontrol</a:t>
            </a:r>
            <a:r>
              <a:rPr lang="fr-FR" sz="1100" dirty="0"/>
              <a:t>/</a:t>
            </a:r>
            <a:r>
              <a:rPr lang="fr-FR" sz="1100" dirty="0" err="1"/>
              <a:t>ProgramData</a:t>
            </a:r>
            <a:r>
              <a:rPr lang="fr-FR" sz="1100" dirty="0"/>
              <a:t>/NC2check/machines/</a:t>
            </a:r>
            <a:r>
              <a:rPr lang="fr-FR" sz="1100" b="1" dirty="0">
                <a:solidFill>
                  <a:srgbClr val="FF0000"/>
                </a:solidFill>
              </a:rPr>
              <a:t>mac1</a:t>
            </a:r>
            <a:r>
              <a:rPr lang="fr-FR" sz="1100" b="1" dirty="0"/>
              <a:t>/</a:t>
            </a:r>
            <a:r>
              <a:rPr lang="fr-FR" sz="1100" b="1" dirty="0" err="1"/>
              <a:t>tnc</a:t>
            </a:r>
            <a:endParaRPr lang="en-US" sz="1100" b="1" dirty="0"/>
          </a:p>
        </p:txBody>
      </p:sp>
      <p:sp>
        <p:nvSpPr>
          <p:cNvPr id="52" name="Rectangle 51"/>
          <p:cNvSpPr/>
          <p:nvPr/>
        </p:nvSpPr>
        <p:spPr>
          <a:xfrm>
            <a:off x="9007707" y="3425460"/>
            <a:ext cx="2332653" cy="32693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SOF (start of File)</a:t>
            </a:r>
            <a:endParaRPr lang="en-US" sz="1400" dirty="0"/>
          </a:p>
        </p:txBody>
      </p:sp>
      <p:sp>
        <p:nvSpPr>
          <p:cNvPr id="53" name="TextBox 52"/>
          <p:cNvSpPr txBox="1"/>
          <p:nvPr/>
        </p:nvSpPr>
        <p:spPr>
          <a:xfrm>
            <a:off x="8532063" y="6021163"/>
            <a:ext cx="12207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Macros machine</a:t>
            </a:r>
            <a:endParaRPr lang="en-US" sz="1200" dirty="0"/>
          </a:p>
        </p:txBody>
      </p:sp>
      <p:sp>
        <p:nvSpPr>
          <p:cNvPr id="55" name="Rectangle 54"/>
          <p:cNvSpPr/>
          <p:nvPr/>
        </p:nvSpPr>
        <p:spPr>
          <a:xfrm>
            <a:off x="9007707" y="3850781"/>
            <a:ext cx="2340865" cy="306797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EOF (end of File)</a:t>
            </a:r>
            <a:endParaRPr lang="en-US" sz="1400" dirty="0"/>
          </a:p>
        </p:txBody>
      </p:sp>
      <p:sp>
        <p:nvSpPr>
          <p:cNvPr id="56" name="Rectangle 55"/>
          <p:cNvSpPr/>
          <p:nvPr/>
        </p:nvSpPr>
        <p:spPr>
          <a:xfrm>
            <a:off x="9007706" y="4294155"/>
            <a:ext cx="2332653" cy="30679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TOOLCHANGE</a:t>
            </a:r>
            <a:endParaRPr lang="en-US" sz="1400" dirty="0"/>
          </a:p>
        </p:txBody>
      </p:sp>
      <p:sp>
        <p:nvSpPr>
          <p:cNvPr id="58" name="Rectangle 57"/>
          <p:cNvSpPr/>
          <p:nvPr/>
        </p:nvSpPr>
        <p:spPr>
          <a:xfrm>
            <a:off x="9556672" y="4718741"/>
            <a:ext cx="1304292" cy="294135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Mxx1</a:t>
            </a:r>
            <a:endParaRPr lang="en-US" sz="1400" dirty="0"/>
          </a:p>
        </p:txBody>
      </p:sp>
      <p:sp>
        <p:nvSpPr>
          <p:cNvPr id="59" name="Rectangle 58"/>
          <p:cNvSpPr/>
          <p:nvPr/>
        </p:nvSpPr>
        <p:spPr>
          <a:xfrm>
            <a:off x="9556672" y="5122713"/>
            <a:ext cx="1304292" cy="2769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Mxx2</a:t>
            </a:r>
            <a:endParaRPr lang="en-US" sz="1400" dirty="0"/>
          </a:p>
        </p:txBody>
      </p:sp>
      <p:sp>
        <p:nvSpPr>
          <p:cNvPr id="60" name="Rectangle 59"/>
          <p:cNvSpPr/>
          <p:nvPr/>
        </p:nvSpPr>
        <p:spPr>
          <a:xfrm>
            <a:off x="9564885" y="5551124"/>
            <a:ext cx="1304293" cy="29413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 err="1"/>
              <a:t>Mxx</a:t>
            </a:r>
            <a:r>
              <a:rPr lang="fr-FR" sz="1400" dirty="0"/>
              <a:t>…</a:t>
            </a:r>
            <a:endParaRPr lang="en-US" sz="1400" dirty="0"/>
          </a:p>
        </p:txBody>
      </p:sp>
      <p:cxnSp>
        <p:nvCxnSpPr>
          <p:cNvPr id="72" name="Straight Arrow Connector 71"/>
          <p:cNvCxnSpPr>
            <a:cxnSpLocks/>
            <a:stCxn id="3" idx="3"/>
            <a:endCxn id="8" idx="1"/>
          </p:cNvCxnSpPr>
          <p:nvPr/>
        </p:nvCxnSpPr>
        <p:spPr>
          <a:xfrm>
            <a:off x="1162998" y="1261906"/>
            <a:ext cx="1384259" cy="34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2" name="Explosion: 8 Points 121"/>
          <p:cNvSpPr/>
          <p:nvPr/>
        </p:nvSpPr>
        <p:spPr>
          <a:xfrm>
            <a:off x="1305200" y="1005876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  <a:endParaRPr lang="en-US" dirty="0"/>
          </a:p>
        </p:txBody>
      </p:sp>
      <p:sp>
        <p:nvSpPr>
          <p:cNvPr id="123" name="Explosion: 8 Points 122"/>
          <p:cNvSpPr/>
          <p:nvPr/>
        </p:nvSpPr>
        <p:spPr>
          <a:xfrm>
            <a:off x="1305200" y="1962360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  <a:endParaRPr lang="en-US" dirty="0"/>
          </a:p>
        </p:txBody>
      </p:sp>
      <p:sp>
        <p:nvSpPr>
          <p:cNvPr id="125" name="Explosion: 8 Points 124"/>
          <p:cNvSpPr/>
          <p:nvPr/>
        </p:nvSpPr>
        <p:spPr>
          <a:xfrm>
            <a:off x="5829342" y="844500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  <a:endParaRPr lang="en-US" dirty="0"/>
          </a:p>
        </p:txBody>
      </p:sp>
      <p:sp>
        <p:nvSpPr>
          <p:cNvPr id="126" name="Explosion: 8 Points 125"/>
          <p:cNvSpPr/>
          <p:nvPr/>
        </p:nvSpPr>
        <p:spPr>
          <a:xfrm>
            <a:off x="8091620" y="1994535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  <a:endParaRPr lang="en-US" dirty="0"/>
          </a:p>
        </p:txBody>
      </p:sp>
      <p:sp>
        <p:nvSpPr>
          <p:cNvPr id="129" name="Explosion: 8 Points 128"/>
          <p:cNvSpPr/>
          <p:nvPr/>
        </p:nvSpPr>
        <p:spPr>
          <a:xfrm>
            <a:off x="7972851" y="3850780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  <a:endParaRPr lang="en-US" dirty="0"/>
          </a:p>
        </p:txBody>
      </p:sp>
      <p:sp>
        <p:nvSpPr>
          <p:cNvPr id="132" name="Rectangle 131"/>
          <p:cNvSpPr/>
          <p:nvPr/>
        </p:nvSpPr>
        <p:spPr>
          <a:xfrm>
            <a:off x="1812664" y="4801796"/>
            <a:ext cx="3797559" cy="166946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3" name="Rectangle 132"/>
          <p:cNvSpPr/>
          <p:nvPr/>
        </p:nvSpPr>
        <p:spPr>
          <a:xfrm>
            <a:off x="3067671" y="5444306"/>
            <a:ext cx="2215283" cy="373225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Camparser.SIM</a:t>
            </a:r>
            <a:endParaRPr lang="en-US" dirty="0"/>
          </a:p>
        </p:txBody>
      </p:sp>
      <p:sp>
        <p:nvSpPr>
          <p:cNvPr id="134" name="Explosion: 8 Points 133"/>
          <p:cNvSpPr/>
          <p:nvPr/>
        </p:nvSpPr>
        <p:spPr>
          <a:xfrm>
            <a:off x="6270277" y="5356000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  <a:endParaRPr lang="en-US" dirty="0"/>
          </a:p>
        </p:txBody>
      </p:sp>
      <p:sp>
        <p:nvSpPr>
          <p:cNvPr id="135" name="TextBox 134"/>
          <p:cNvSpPr txBox="1"/>
          <p:nvPr/>
        </p:nvSpPr>
        <p:spPr>
          <a:xfrm>
            <a:off x="1673837" y="4546042"/>
            <a:ext cx="231826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../</a:t>
            </a:r>
            <a:r>
              <a:rPr lang="fr-FR" sz="1100" dirty="0" err="1"/>
              <a:t>NCcontrol</a:t>
            </a:r>
            <a:r>
              <a:rPr lang="fr-FR" sz="1100" dirty="0"/>
              <a:t>/</a:t>
            </a:r>
            <a:r>
              <a:rPr lang="fr-FR" sz="1100" dirty="0" err="1"/>
              <a:t>ProgramData</a:t>
            </a:r>
            <a:r>
              <a:rPr lang="fr-FR" sz="1100" dirty="0"/>
              <a:t>/NC2check</a:t>
            </a:r>
            <a:endParaRPr lang="en-US" sz="1100" b="1" dirty="0">
              <a:solidFill>
                <a:srgbClr val="FF0000"/>
              </a:solidFill>
            </a:endParaRPr>
          </a:p>
        </p:txBody>
      </p:sp>
      <p:pic>
        <p:nvPicPr>
          <p:cNvPr id="139" name="Picture 1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7220" y="4884722"/>
            <a:ext cx="1047669" cy="1503614"/>
          </a:xfrm>
          <a:prstGeom prst="rect">
            <a:avLst/>
          </a:prstGeom>
        </p:spPr>
      </p:pic>
      <p:sp>
        <p:nvSpPr>
          <p:cNvPr id="147" name="TextBox 146"/>
          <p:cNvSpPr txBox="1"/>
          <p:nvPr/>
        </p:nvSpPr>
        <p:spPr>
          <a:xfrm>
            <a:off x="4897666" y="616041"/>
            <a:ext cx="6848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Input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4767419" y="6114940"/>
            <a:ext cx="8563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rgbClr val="00B050"/>
                </a:solidFill>
              </a:rPr>
              <a:t>Output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163" name="Connector: Elbow 162"/>
          <p:cNvCxnSpPr>
            <a:cxnSpLocks/>
            <a:stCxn id="170" idx="2"/>
            <a:endCxn id="133" idx="3"/>
          </p:cNvCxnSpPr>
          <p:nvPr/>
        </p:nvCxnSpPr>
        <p:spPr>
          <a:xfrm rot="5400000">
            <a:off x="5856251" y="4480862"/>
            <a:ext cx="576760" cy="17233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0" name="Rectangle 169"/>
          <p:cNvSpPr/>
          <p:nvPr/>
        </p:nvSpPr>
        <p:spPr>
          <a:xfrm>
            <a:off x="6298552" y="1789180"/>
            <a:ext cx="1415512" cy="3264979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NC2check</a:t>
            </a:r>
            <a:endParaRPr lang="en-US" dirty="0"/>
          </a:p>
        </p:txBody>
      </p:sp>
      <p:sp>
        <p:nvSpPr>
          <p:cNvPr id="179" name="Explosion: 8 Points 178"/>
          <p:cNvSpPr/>
          <p:nvPr/>
        </p:nvSpPr>
        <p:spPr>
          <a:xfrm>
            <a:off x="9352846" y="2468899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  <a:endParaRPr lang="en-US" dirty="0"/>
          </a:p>
        </p:txBody>
      </p:sp>
      <p:sp>
        <p:nvSpPr>
          <p:cNvPr id="181" name="Explosion: 8 Points 180"/>
          <p:cNvSpPr/>
          <p:nvPr/>
        </p:nvSpPr>
        <p:spPr>
          <a:xfrm>
            <a:off x="5830272" y="2645556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  <a:endParaRPr lang="en-US" dirty="0"/>
          </a:p>
        </p:txBody>
      </p:sp>
      <p:sp>
        <p:nvSpPr>
          <p:cNvPr id="195" name="TextBox 194"/>
          <p:cNvSpPr txBox="1"/>
          <p:nvPr/>
        </p:nvSpPr>
        <p:spPr>
          <a:xfrm>
            <a:off x="8532063" y="1743160"/>
            <a:ext cx="1710315" cy="275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err="1"/>
              <a:t>Configuration</a:t>
            </a:r>
            <a:r>
              <a:rPr lang="fr-FR" sz="1200" dirty="0"/>
              <a:t> machine</a:t>
            </a:r>
            <a:endParaRPr lang="en-US" sz="1200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7A4508C-7A99-0BFF-5D58-9F506CE4B0FB}"/>
              </a:ext>
            </a:extLst>
          </p:cNvPr>
          <p:cNvSpPr/>
          <p:nvPr/>
        </p:nvSpPr>
        <p:spPr>
          <a:xfrm>
            <a:off x="1810139" y="3511023"/>
            <a:ext cx="3797559" cy="757065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756955D-AF50-0319-1340-C0C73BF2C489}"/>
              </a:ext>
            </a:extLst>
          </p:cNvPr>
          <p:cNvSpPr/>
          <p:nvPr/>
        </p:nvSpPr>
        <p:spPr>
          <a:xfrm>
            <a:off x="2550543" y="3702206"/>
            <a:ext cx="2332653" cy="373225"/>
          </a:xfrm>
          <a:prstGeom prst="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Machines.XML</a:t>
            </a:r>
            <a:endParaRPr lang="en-US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76AFF5-B255-D613-CF3C-B2A679029F55}"/>
              </a:ext>
            </a:extLst>
          </p:cNvPr>
          <p:cNvSpPr txBox="1"/>
          <p:nvPr/>
        </p:nvSpPr>
        <p:spPr>
          <a:xfrm>
            <a:off x="1751218" y="3271370"/>
            <a:ext cx="304602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100" dirty="0"/>
              <a:t>../</a:t>
            </a:r>
            <a:r>
              <a:rPr lang="fr-FR" sz="1100" dirty="0" err="1"/>
              <a:t>NCcontrol</a:t>
            </a:r>
            <a:r>
              <a:rPr lang="fr-FR" sz="1100" dirty="0"/>
              <a:t>/</a:t>
            </a:r>
            <a:r>
              <a:rPr lang="fr-FR" sz="1100" dirty="0" err="1"/>
              <a:t>ProgramData</a:t>
            </a:r>
            <a:r>
              <a:rPr lang="fr-FR" sz="1100" dirty="0"/>
              <a:t>/Tool4Tools/</a:t>
            </a:r>
            <a:r>
              <a:rPr lang="fr-FR" sz="1100" dirty="0" err="1"/>
              <a:t>resources</a:t>
            </a:r>
            <a:endParaRPr lang="en-US" sz="1100" b="1" dirty="0"/>
          </a:p>
        </p:txBody>
      </p:sp>
      <p:sp>
        <p:nvSpPr>
          <p:cNvPr id="26" name="Explosion: 8 Points 25">
            <a:extLst>
              <a:ext uri="{FF2B5EF4-FFF2-40B4-BE49-F238E27FC236}">
                <a16:creationId xmlns:a16="http://schemas.microsoft.com/office/drawing/2014/main" id="{89E8D583-7B04-688E-C4FF-DFD614875570}"/>
              </a:ext>
            </a:extLst>
          </p:cNvPr>
          <p:cNvSpPr/>
          <p:nvPr/>
        </p:nvSpPr>
        <p:spPr>
          <a:xfrm>
            <a:off x="1294245" y="3584165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  <a:endParaRPr lang="en-US" dirty="0"/>
          </a:p>
        </p:txBody>
      </p:sp>
      <p:cxnSp>
        <p:nvCxnSpPr>
          <p:cNvPr id="29" name="Connector: Elbow 28">
            <a:extLst>
              <a:ext uri="{FF2B5EF4-FFF2-40B4-BE49-F238E27FC236}">
                <a16:creationId xmlns:a16="http://schemas.microsoft.com/office/drawing/2014/main" id="{709F3095-7B85-6D5B-1E3E-1FC8D0D63475}"/>
              </a:ext>
            </a:extLst>
          </p:cNvPr>
          <p:cNvCxnSpPr>
            <a:stCxn id="13" idx="2"/>
          </p:cNvCxnSpPr>
          <p:nvPr/>
        </p:nvCxnSpPr>
        <p:spPr>
          <a:xfrm rot="16200000" flipH="1">
            <a:off x="1332333" y="2673895"/>
            <a:ext cx="682792" cy="17470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>
            <a:extLst>
              <a:ext uri="{FF2B5EF4-FFF2-40B4-BE49-F238E27FC236}">
                <a16:creationId xmlns:a16="http://schemas.microsoft.com/office/drawing/2014/main" id="{5341B0CF-C2A7-5236-A83F-CC6813B96676}"/>
              </a:ext>
            </a:extLst>
          </p:cNvPr>
          <p:cNvCxnSpPr>
            <a:stCxn id="13" idx="0"/>
            <a:endCxn id="9" idx="1"/>
          </p:cNvCxnSpPr>
          <p:nvPr/>
        </p:nvCxnSpPr>
        <p:spPr>
          <a:xfrm rot="5400000" flipH="1" flipV="1">
            <a:off x="1210819" y="1564746"/>
            <a:ext cx="925821" cy="174705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or: Elbow 34">
            <a:extLst>
              <a:ext uri="{FF2B5EF4-FFF2-40B4-BE49-F238E27FC236}">
                <a16:creationId xmlns:a16="http://schemas.microsoft.com/office/drawing/2014/main" id="{9810133C-B265-37DA-FD49-8A77E7E0329C}"/>
              </a:ext>
            </a:extLst>
          </p:cNvPr>
          <p:cNvCxnSpPr>
            <a:stCxn id="13" idx="0"/>
            <a:endCxn id="10" idx="1"/>
          </p:cNvCxnSpPr>
          <p:nvPr/>
        </p:nvCxnSpPr>
        <p:spPr>
          <a:xfrm rot="5400000" flipH="1" flipV="1">
            <a:off x="1452610" y="1806537"/>
            <a:ext cx="442239" cy="174705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or: Elbow 39">
            <a:extLst>
              <a:ext uri="{FF2B5EF4-FFF2-40B4-BE49-F238E27FC236}">
                <a16:creationId xmlns:a16="http://schemas.microsoft.com/office/drawing/2014/main" id="{BD0C88EE-23F0-F646-EFDB-41C9BF8F6B6F}"/>
              </a:ext>
            </a:extLst>
          </p:cNvPr>
          <p:cNvCxnSpPr>
            <a:cxnSpLocks/>
            <a:stCxn id="8" idx="3"/>
            <a:endCxn id="170" idx="0"/>
          </p:cNvCxnSpPr>
          <p:nvPr/>
        </p:nvCxnSpPr>
        <p:spPr>
          <a:xfrm>
            <a:off x="4879910" y="1265343"/>
            <a:ext cx="2126398" cy="523837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or: Elbow 42">
            <a:extLst>
              <a:ext uri="{FF2B5EF4-FFF2-40B4-BE49-F238E27FC236}">
                <a16:creationId xmlns:a16="http://schemas.microsoft.com/office/drawing/2014/main" id="{3630EC7B-2218-E497-EB02-F86863D3CA59}"/>
              </a:ext>
            </a:extLst>
          </p:cNvPr>
          <p:cNvCxnSpPr>
            <a:cxnSpLocks/>
            <a:stCxn id="9" idx="3"/>
            <a:endCxn id="170" idx="0"/>
          </p:cNvCxnSpPr>
          <p:nvPr/>
        </p:nvCxnSpPr>
        <p:spPr>
          <a:xfrm flipV="1">
            <a:off x="4879909" y="1789180"/>
            <a:ext cx="2126399" cy="186182"/>
          </a:xfrm>
          <a:prstGeom prst="bentConnector4">
            <a:avLst>
              <a:gd name="adj1" fmla="val 52470"/>
              <a:gd name="adj2" fmla="val 22301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8B10C3CC-55B1-DCCF-31A9-6CC893AC339A}"/>
              </a:ext>
            </a:extLst>
          </p:cNvPr>
          <p:cNvCxnSpPr>
            <a:cxnSpLocks/>
            <a:endCxn id="32" idx="1"/>
          </p:cNvCxnSpPr>
          <p:nvPr/>
        </p:nvCxnSpPr>
        <p:spPr>
          <a:xfrm rot="5400000" flipH="1" flipV="1">
            <a:off x="7875655" y="1099960"/>
            <a:ext cx="1338569" cy="104051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ctor: Elbow 70">
            <a:extLst>
              <a:ext uri="{FF2B5EF4-FFF2-40B4-BE49-F238E27FC236}">
                <a16:creationId xmlns:a16="http://schemas.microsoft.com/office/drawing/2014/main" id="{7BB4D8F5-802E-1C07-615E-2D668901863F}"/>
              </a:ext>
            </a:extLst>
          </p:cNvPr>
          <p:cNvCxnSpPr>
            <a:cxnSpLocks/>
            <a:endCxn id="39" idx="1"/>
          </p:cNvCxnSpPr>
          <p:nvPr/>
        </p:nvCxnSpPr>
        <p:spPr>
          <a:xfrm flipV="1">
            <a:off x="7667062" y="1453598"/>
            <a:ext cx="1398135" cy="835904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or: Elbow 74">
            <a:extLst>
              <a:ext uri="{FF2B5EF4-FFF2-40B4-BE49-F238E27FC236}">
                <a16:creationId xmlns:a16="http://schemas.microsoft.com/office/drawing/2014/main" id="{682F21B5-6E02-45EC-AFC0-E42F8A48C721}"/>
              </a:ext>
            </a:extLst>
          </p:cNvPr>
          <p:cNvCxnSpPr>
            <a:cxnSpLocks/>
            <a:stCxn id="5" idx="2"/>
          </p:cNvCxnSpPr>
          <p:nvPr/>
        </p:nvCxnSpPr>
        <p:spPr>
          <a:xfrm rot="5400000">
            <a:off x="8561875" y="1216893"/>
            <a:ext cx="737163" cy="2393512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Connector: Elbow 84">
            <a:extLst>
              <a:ext uri="{FF2B5EF4-FFF2-40B4-BE49-F238E27FC236}">
                <a16:creationId xmlns:a16="http://schemas.microsoft.com/office/drawing/2014/main" id="{6CEE2DA9-F6AA-F414-C6E2-F7FA5436F0CE}"/>
              </a:ext>
            </a:extLst>
          </p:cNvPr>
          <p:cNvCxnSpPr>
            <a:stCxn id="45" idx="1"/>
            <a:endCxn id="170" idx="3"/>
          </p:cNvCxnSpPr>
          <p:nvPr/>
        </p:nvCxnSpPr>
        <p:spPr>
          <a:xfrm rot="10800000">
            <a:off x="7714064" y="3421671"/>
            <a:ext cx="823822" cy="135055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Connector: Elbow 87">
            <a:extLst>
              <a:ext uri="{FF2B5EF4-FFF2-40B4-BE49-F238E27FC236}">
                <a16:creationId xmlns:a16="http://schemas.microsoft.com/office/drawing/2014/main" id="{118BD677-2CAC-3A09-2DE0-D1EB37E0D960}"/>
              </a:ext>
            </a:extLst>
          </p:cNvPr>
          <p:cNvCxnSpPr>
            <a:stCxn id="10" idx="3"/>
            <a:endCxn id="170" idx="1"/>
          </p:cNvCxnSpPr>
          <p:nvPr/>
        </p:nvCxnSpPr>
        <p:spPr>
          <a:xfrm>
            <a:off x="4879909" y="2458944"/>
            <a:ext cx="1418643" cy="962726"/>
          </a:xfrm>
          <a:prstGeom prst="bentConnector3">
            <a:avLst>
              <a:gd name="adj1" fmla="val 8043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Explosion: 8 Points 89">
            <a:extLst>
              <a:ext uri="{FF2B5EF4-FFF2-40B4-BE49-F238E27FC236}">
                <a16:creationId xmlns:a16="http://schemas.microsoft.com/office/drawing/2014/main" id="{3A55579A-2592-8B09-B62F-6ABA98BC4270}"/>
              </a:ext>
            </a:extLst>
          </p:cNvPr>
          <p:cNvSpPr/>
          <p:nvPr/>
        </p:nvSpPr>
        <p:spPr>
          <a:xfrm>
            <a:off x="5829342" y="1604934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  <a:endParaRPr lang="en-US" dirty="0"/>
          </a:p>
        </p:txBody>
      </p:sp>
      <p:sp>
        <p:nvSpPr>
          <p:cNvPr id="91" name="Explosion: 8 Points 90">
            <a:extLst>
              <a:ext uri="{FF2B5EF4-FFF2-40B4-BE49-F238E27FC236}">
                <a16:creationId xmlns:a16="http://schemas.microsoft.com/office/drawing/2014/main" id="{A2656A1B-739A-FDA4-DAF1-453C53D5F463}"/>
              </a:ext>
            </a:extLst>
          </p:cNvPr>
          <p:cNvSpPr/>
          <p:nvPr/>
        </p:nvSpPr>
        <p:spPr>
          <a:xfrm>
            <a:off x="8106090" y="674860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  <a:endParaRPr lang="en-US" dirty="0"/>
          </a:p>
        </p:txBody>
      </p:sp>
      <p:cxnSp>
        <p:nvCxnSpPr>
          <p:cNvPr id="93" name="Connector: Elbow 92">
            <a:extLst>
              <a:ext uri="{FF2B5EF4-FFF2-40B4-BE49-F238E27FC236}">
                <a16:creationId xmlns:a16="http://schemas.microsoft.com/office/drawing/2014/main" id="{0452DD38-C61F-3DCB-E4C5-073AD0B23129}"/>
              </a:ext>
            </a:extLst>
          </p:cNvPr>
          <p:cNvCxnSpPr>
            <a:stCxn id="15" idx="3"/>
          </p:cNvCxnSpPr>
          <p:nvPr/>
        </p:nvCxnSpPr>
        <p:spPr>
          <a:xfrm flipV="1">
            <a:off x="5607698" y="3888819"/>
            <a:ext cx="690854" cy="737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Explosion: 8 Points 93">
            <a:extLst>
              <a:ext uri="{FF2B5EF4-FFF2-40B4-BE49-F238E27FC236}">
                <a16:creationId xmlns:a16="http://schemas.microsoft.com/office/drawing/2014/main" id="{958EBFA3-1F00-4C18-B248-B60C6575B41B}"/>
              </a:ext>
            </a:extLst>
          </p:cNvPr>
          <p:cNvSpPr/>
          <p:nvPr/>
        </p:nvSpPr>
        <p:spPr>
          <a:xfrm>
            <a:off x="5836136" y="3605515"/>
            <a:ext cx="366945" cy="533231"/>
          </a:xfrm>
          <a:prstGeom prst="irregularSeal1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182</Words>
  <Application>Microsoft Office PowerPoint</Application>
  <PresentationFormat>Grand écran</PresentationFormat>
  <Paragraphs>56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Lionel Lagrue</dc:creator>
  <cp:lastModifiedBy>Eric Garin-Michaud</cp:lastModifiedBy>
  <cp:revision>7</cp:revision>
  <dcterms:created xsi:type="dcterms:W3CDTF">2023-04-04T15:33:00Z</dcterms:created>
  <dcterms:modified xsi:type="dcterms:W3CDTF">2025-08-05T13:17:38Z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BAEEB62623C64AF6ADC4E4C63A3DFE0E</vt:lpwstr>
  </property>
  <property fmtid="{D5CDD505-2E9C-101B-9397-08002B2CF9AE}" pid="3" name="KSOProductBuildVer">
    <vt:lpwstr>1036-11.2.0.11516</vt:lpwstr>
  </property>
</Properties>
</file>